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2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2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2484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2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0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13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18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2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2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4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1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5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24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Contemporary Macedonian Art</a:t>
            </a:r>
            <a:endParaRPr lang="mk-MK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15112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The development of modern art in Macedonia</a:t>
            </a:r>
            <a:endParaRPr lang="mk-M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peculiarities of the dramatic history of the Macedonian nation determined the characteristics of the development of all its national culture.</a:t>
            </a:r>
          </a:p>
          <a:p>
            <a:r>
              <a:rPr lang="en-US" dirty="0"/>
              <a:t>After the brilliant blooming of medieval Macedonian art, the five-century slavery under the Ottoman Empire set 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5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that difficult period in the history, there was a significant decline of the church art work in Macedonia, which could be developed within the narrow frames of the provincial forms of post Byzantium religious art. </a:t>
            </a:r>
            <a:endParaRPr lang="mk-MK" dirty="0" smtClean="0"/>
          </a:p>
          <a:p>
            <a:r>
              <a:rPr lang="en-US" dirty="0" smtClean="0"/>
              <a:t>However</a:t>
            </a:r>
            <a:r>
              <a:rPr lang="en-US" dirty="0"/>
              <a:t>, unlike some other areas, there is no consistent stylistic development from the Renaissance to the Impressionism and beyond. </a:t>
            </a:r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03940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The Contemporary Art Museum of Macedonia, Skopje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087" y="2992533"/>
            <a:ext cx="7227513" cy="249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5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Main </a:t>
            </a:r>
            <a:r>
              <a:rPr lang="en-US" sz="3200" dirty="0"/>
              <a:t>Macedonian modern </a:t>
            </a:r>
            <a:r>
              <a:rPr lang="en-US" sz="3200" dirty="0" smtClean="0"/>
              <a:t>artists</a:t>
            </a:r>
            <a:endParaRPr lang="mk-M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Nikola </a:t>
            </a:r>
            <a:r>
              <a:rPr lang="en-US" dirty="0" err="1" smtClean="0"/>
              <a:t>Martinoski</a:t>
            </a:r>
            <a:endParaRPr lang="ru-RU" dirty="0"/>
          </a:p>
          <a:p>
            <a:r>
              <a:rPr lang="en-US" dirty="0" err="1" smtClean="0"/>
              <a:t>Dimitar</a:t>
            </a:r>
            <a:r>
              <a:rPr lang="en-US" dirty="0" smtClean="0"/>
              <a:t> </a:t>
            </a:r>
            <a:r>
              <a:rPr lang="en-US" dirty="0" err="1" smtClean="0"/>
              <a:t>Pandilov</a:t>
            </a:r>
            <a:r>
              <a:rPr lang="en-US" dirty="0" smtClean="0"/>
              <a:t> </a:t>
            </a:r>
            <a:r>
              <a:rPr lang="en-US" dirty="0" err="1" smtClean="0"/>
              <a:t>Avramovski</a:t>
            </a:r>
            <a:endParaRPr lang="ru-RU" dirty="0"/>
          </a:p>
          <a:p>
            <a:r>
              <a:rPr lang="en-US" dirty="0" err="1" smtClean="0"/>
              <a:t>Borislav</a:t>
            </a:r>
            <a:r>
              <a:rPr lang="en-US" dirty="0" smtClean="0"/>
              <a:t> </a:t>
            </a:r>
            <a:r>
              <a:rPr lang="en-US" dirty="0" err="1" smtClean="0"/>
              <a:t>Traikovski</a:t>
            </a:r>
            <a:endParaRPr lang="ru-RU" dirty="0"/>
          </a:p>
          <a:p>
            <a:r>
              <a:rPr lang="en-US" dirty="0" err="1" smtClean="0"/>
              <a:t>Vangel</a:t>
            </a:r>
            <a:r>
              <a:rPr lang="en-US" dirty="0" smtClean="0"/>
              <a:t> </a:t>
            </a:r>
            <a:r>
              <a:rPr lang="en-US" dirty="0" err="1" smtClean="0"/>
              <a:t>Kodzoman</a:t>
            </a:r>
            <a:endParaRPr lang="ru-RU" dirty="0"/>
          </a:p>
          <a:p>
            <a:r>
              <a:rPr lang="en-US" dirty="0" err="1" smtClean="0"/>
              <a:t>Dimitar</a:t>
            </a:r>
            <a:r>
              <a:rPr lang="en-US" dirty="0" smtClean="0"/>
              <a:t> </a:t>
            </a:r>
            <a:r>
              <a:rPr lang="en-US" dirty="0" err="1" smtClean="0"/>
              <a:t>Kondovski</a:t>
            </a:r>
            <a:endParaRPr lang="ru-RU" dirty="0"/>
          </a:p>
          <a:p>
            <a:r>
              <a:rPr lang="en-US" dirty="0" smtClean="0"/>
              <a:t>Lazar </a:t>
            </a:r>
            <a:r>
              <a:rPr lang="en-US" dirty="0" err="1" smtClean="0"/>
              <a:t>Lichenoski</a:t>
            </a:r>
            <a:endParaRPr lang="ru-RU" dirty="0"/>
          </a:p>
          <a:p>
            <a:r>
              <a:rPr lang="en-US" dirty="0" err="1" smtClean="0"/>
              <a:t>Patar</a:t>
            </a:r>
            <a:r>
              <a:rPr lang="en-US" dirty="0" smtClean="0"/>
              <a:t> </a:t>
            </a:r>
            <a:r>
              <a:rPr lang="en-US" dirty="0" err="1" smtClean="0"/>
              <a:t>Mazev</a:t>
            </a:r>
            <a:endParaRPr lang="ru-RU" dirty="0"/>
          </a:p>
          <a:p>
            <a:r>
              <a:rPr lang="en-US" dirty="0" smtClean="0"/>
              <a:t>Ivan </a:t>
            </a:r>
            <a:r>
              <a:rPr lang="en-US" dirty="0" err="1" smtClean="0"/>
              <a:t>Velkov</a:t>
            </a:r>
            <a:endParaRPr lang="ru-RU" dirty="0"/>
          </a:p>
          <a:p>
            <a:r>
              <a:rPr lang="en-US" dirty="0" err="1" smtClean="0"/>
              <a:t>Vasko</a:t>
            </a:r>
            <a:r>
              <a:rPr lang="en-US" dirty="0" smtClean="0"/>
              <a:t> </a:t>
            </a:r>
            <a:r>
              <a:rPr lang="en-US" dirty="0" err="1" smtClean="0"/>
              <a:t>Tashovski</a:t>
            </a:r>
            <a:endParaRPr lang="ru-RU" dirty="0"/>
          </a:p>
          <a:p>
            <a:r>
              <a:rPr lang="en-US" dirty="0" err="1" smtClean="0"/>
              <a:t>Bogoljub</a:t>
            </a:r>
            <a:r>
              <a:rPr lang="en-US" dirty="0" smtClean="0"/>
              <a:t> </a:t>
            </a:r>
            <a:r>
              <a:rPr lang="en-US" dirty="0" err="1" smtClean="0"/>
              <a:t>Ivkoovikj</a:t>
            </a:r>
            <a:endParaRPr lang="ru-RU" dirty="0"/>
          </a:p>
          <a:p>
            <a:r>
              <a:rPr lang="en-US" dirty="0" err="1" smtClean="0"/>
              <a:t>Ljubomir</a:t>
            </a:r>
            <a:r>
              <a:rPr lang="en-US" dirty="0" smtClean="0"/>
              <a:t> </a:t>
            </a:r>
            <a:r>
              <a:rPr lang="en-US" smtClean="0"/>
              <a:t>Belogaski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703255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1348</TotalTime>
  <Words>147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Contemporary Macedonian Art</vt:lpstr>
      <vt:lpstr>The development of modern art in Macedonia</vt:lpstr>
      <vt:lpstr>PowerPoint Presentation</vt:lpstr>
      <vt:lpstr>The Contemporary Art Museum of Macedonia, Skopje</vt:lpstr>
      <vt:lpstr>Main Macedonian modern artists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Современа македонска уметност</dc:title>
  <dc:creator>Bibe</dc:creator>
  <cp:lastModifiedBy>Bibe</cp:lastModifiedBy>
  <cp:revision>6</cp:revision>
  <dcterms:created xsi:type="dcterms:W3CDTF">2006-08-16T00:00:00Z</dcterms:created>
  <dcterms:modified xsi:type="dcterms:W3CDTF">2017-05-10T10:39:57Z</dcterms:modified>
</cp:coreProperties>
</file>